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5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6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7D41-BC0D-44F8-8F5E-AC0F0C65B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BA0964-DA1B-4AC0-95F1-94B800BFB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6E3B5-C8A6-4021-AA27-D1B805071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28A9-C845-43FE-8C7B-3B9058CB336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FEC1A-2733-444E-A683-16B16F414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D335B-6787-4606-8F45-B17C304C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1F317-7566-403C-BDED-67FB54F0D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58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965FC-26A6-49AC-A85F-CBA25E7D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1174F-E4D3-4B26-AC13-CB63EEAB8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1C16F-C2B8-4F3B-B2D1-F61615323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28A9-C845-43FE-8C7B-3B9058CB336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79BC-DDEA-4EFD-B090-5D35E8AAA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A1F0E-4E00-4CAA-A10E-51752158E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1F317-7566-403C-BDED-67FB54F0D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08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FA5B7B-194F-4FF3-87AC-28B266CC8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28347-14CD-4A0E-A9B0-13E9E80B2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25FF6-4879-41D7-AB1F-EE60E759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28A9-C845-43FE-8C7B-3B9058CB336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F1EC7-509E-4A6C-AB7C-2AAFCC1CF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942EF-6273-46FC-8783-40313071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1F317-7566-403C-BDED-67FB54F0D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415D-36DE-4D48-A229-B1DC6AB5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DFD8D-71B6-4048-B8EC-D6508B0E4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C2E85-47DE-4C57-9CE5-B7D14D047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28A9-C845-43FE-8C7B-3B9058CB336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7A8F7-AA30-48AB-8806-DE1C89AA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E888F-8A47-47D6-A931-FB9D2D83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1F317-7566-403C-BDED-67FB54F0D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98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40A4B-F35A-4401-A991-9D05CB84A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1EDA3-B1FC-47FF-88A7-82DE23C09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2C68B-431B-4E86-8414-79793E6B9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28A9-C845-43FE-8C7B-3B9058CB336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5FF06-3E6A-4177-AF9E-C0F62CD52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435E9-E39C-487D-8C03-924CBC0D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1F317-7566-403C-BDED-67FB54F0D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22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B44B8-BD60-466F-83E9-7741544D2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41AFF-DB8E-45C8-8302-1BB8501D1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CFB9D-24D5-4F4B-BABF-1DC68E5BD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CF18E-1D4F-45B5-ADC9-D30BB574C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28A9-C845-43FE-8C7B-3B9058CB336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792F9-16DB-40A1-9CA4-DD417B77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84878-AC6B-4B9D-AE8D-347EDFEAC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1F317-7566-403C-BDED-67FB54F0D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24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FF97-8346-4368-8D54-59525605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91E79-6D41-4343-B86E-B82C92B85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C164A-3069-4354-A85B-080584BDA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4C83F8-4931-43A9-835C-4006B2C33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BA39D-B70F-46D6-A768-04E02F1C5D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C1B544-006E-447A-BBDE-AED04C01B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28A9-C845-43FE-8C7B-3B9058CB336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802CF8-2F2D-43A3-B582-F2A95E4B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16808-C1CF-4F2B-BA70-636211C3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1F317-7566-403C-BDED-67FB54F0D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4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7DC92-12CA-436B-9884-651BF4ED2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A9282-44E9-410C-8BDD-99F67488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28A9-C845-43FE-8C7B-3B9058CB336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25D345-964E-462F-89BA-10B85B8EA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C9126-5C6A-41EE-ACC2-3366D820B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1F317-7566-403C-BDED-67FB54F0D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1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CA203A-4953-479F-ABF0-DAAB08BFE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28A9-C845-43FE-8C7B-3B9058CB336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A9F521-19DD-45A9-B672-A303B5054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50B2E-E0EE-43FB-BF57-4FF5E4C7B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1F317-7566-403C-BDED-67FB54F0D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41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81030-F110-4AC1-A342-648F1EFB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E71F-4233-45CE-B7C0-32F73653F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BE2C30-E22C-4098-9317-07E0EBF7F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CF17A-F416-4A2B-953A-D90461FDD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28A9-C845-43FE-8C7B-3B9058CB336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E14B4-C716-45B6-9AA3-6E342C9E6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84B3E-E4B6-445E-A021-004E6DF3E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1F317-7566-403C-BDED-67FB54F0D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27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173A8-1A48-4CA1-889F-4583E6FE4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415F87-924F-4500-B56B-D418C5E1E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FCD11-3B3F-4296-8E87-2750C9A97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FAA72-54C3-4CE6-BB56-01236C70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28A9-C845-43FE-8C7B-3B9058CB336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53C06-5CC5-4BE7-8A11-0493CAEA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57300-47A2-467A-9B58-035EDC799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1F317-7566-403C-BDED-67FB54F0D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5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AC7A8A-744E-4E3B-BFA0-88C7D0481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5AE14-885F-4C91-AB31-187218D58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2E861-60BE-4BC8-9A3F-575F66457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B28A9-C845-43FE-8C7B-3B9058CB336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8CF6C-ED3A-4E1F-93A0-26B0CF4D1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610DC-A1C8-44C8-80CE-E8A6897C4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1F317-7566-403C-BDED-67FB54F0D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0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EAA3-E7F7-411D-8431-1D12BB4E3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Dino Diner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0685D-DC7A-491B-9C3F-22E3CC63EB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10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8D64C-092B-4C04-85B0-C86106879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6650" y="365125"/>
            <a:ext cx="2242988" cy="1325563"/>
          </a:xfrm>
        </p:spPr>
        <p:txBody>
          <a:bodyPr/>
          <a:lstStyle/>
          <a:p>
            <a:r>
              <a:rPr lang="en-US" dirty="0"/>
              <a:t>Concept</a:t>
            </a:r>
          </a:p>
        </p:txBody>
      </p:sp>
      <p:pic>
        <p:nvPicPr>
          <p:cNvPr id="5" name="Content Placeholder 4" descr="A picture containing water, player, man, sign&#10;&#10;Description automatically generated">
            <a:extLst>
              <a:ext uri="{FF2B5EF4-FFF2-40B4-BE49-F238E27FC236}">
                <a16:creationId xmlns:a16="http://schemas.microsoft.com/office/drawing/2014/main" id="{9A05248F-ADCB-4A50-82A7-0904BCF90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95" y="901784"/>
            <a:ext cx="2242988" cy="2242988"/>
          </a:xfrm>
        </p:spPr>
      </p:pic>
      <p:pic>
        <p:nvPicPr>
          <p:cNvPr id="9" name="Picture 8" descr="A picture containing indoor, toy, table, cake&#10;&#10;Description automatically generated">
            <a:extLst>
              <a:ext uri="{FF2B5EF4-FFF2-40B4-BE49-F238E27FC236}">
                <a16:creationId xmlns:a16="http://schemas.microsoft.com/office/drawing/2014/main" id="{1B71C5EA-4921-4B1F-97DA-11123AB8B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547" y="3709103"/>
            <a:ext cx="4948928" cy="2783772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F73E65-0544-448D-8056-B0EE496FB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929" y="966402"/>
            <a:ext cx="3808546" cy="2182495"/>
          </a:xfrm>
          <a:prstGeom prst="rect">
            <a:avLst/>
          </a:prstGeom>
        </p:spPr>
      </p:pic>
      <p:pic>
        <p:nvPicPr>
          <p:cNvPr id="7" name="Picture 6" descr="A picture containing sitting, book, table, holding&#10;&#10;Description automatically generated">
            <a:extLst>
              <a:ext uri="{FF2B5EF4-FFF2-40B4-BE49-F238E27FC236}">
                <a16:creationId xmlns:a16="http://schemas.microsoft.com/office/drawing/2014/main" id="{A9FBCC08-0D2C-424F-A7F6-C8039C363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25" y="3713228"/>
            <a:ext cx="4948928" cy="277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69B5-1008-4DB0-960B-24EFA8E7D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497" y="365125"/>
            <a:ext cx="2289491" cy="1325563"/>
          </a:xfrm>
        </p:spPr>
        <p:txBody>
          <a:bodyPr/>
          <a:lstStyle/>
          <a:p>
            <a:r>
              <a:rPr lang="en-US" dirty="0"/>
              <a:t>Art Style</a:t>
            </a:r>
          </a:p>
        </p:txBody>
      </p:sp>
      <p:pic>
        <p:nvPicPr>
          <p:cNvPr id="15" name="Picture 14" descr="A picture containing game&#10;&#10;Description automatically generated">
            <a:extLst>
              <a:ext uri="{FF2B5EF4-FFF2-40B4-BE49-F238E27FC236}">
                <a16:creationId xmlns:a16="http://schemas.microsoft.com/office/drawing/2014/main" id="{837A2807-5A99-4284-A2DF-CA589FCC7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503" y="1690686"/>
            <a:ext cx="3703571" cy="3703571"/>
          </a:xfrm>
          <a:prstGeom prst="rect">
            <a:avLst/>
          </a:prstGeom>
        </p:spPr>
      </p:pic>
      <p:pic>
        <p:nvPicPr>
          <p:cNvPr id="13" name="Content Placeholder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7BDB95-FC77-471B-BAB2-CCAC1673E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26" y="1690686"/>
            <a:ext cx="3703571" cy="3703571"/>
          </a:xfrm>
        </p:spPr>
      </p:pic>
    </p:spTree>
    <p:extLst>
      <p:ext uri="{BB962C8B-B14F-4D97-AF65-F5344CB8AC3E}">
        <p14:creationId xmlns:p14="http://schemas.microsoft.com/office/powerpoint/2010/main" val="3345189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A6639-4254-48C7-8D6A-A802402F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550" y="365125"/>
            <a:ext cx="2471353" cy="1325563"/>
          </a:xfrm>
        </p:spPr>
        <p:txBody>
          <a:bodyPr/>
          <a:lstStyle/>
          <a:p>
            <a:r>
              <a:rPr lang="en-US" dirty="0"/>
              <a:t>Gameplay</a:t>
            </a:r>
          </a:p>
        </p:txBody>
      </p:sp>
      <p:pic>
        <p:nvPicPr>
          <p:cNvPr id="5" name="Content Placeholder 4" descr="A picture containing room&#10;&#10;Description automatically generated">
            <a:extLst>
              <a:ext uri="{FF2B5EF4-FFF2-40B4-BE49-F238E27FC236}">
                <a16:creationId xmlns:a16="http://schemas.microsoft.com/office/drawing/2014/main" id="{B1AE4584-BE33-4C4F-9AE1-14B9DF5D4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28" y="1690688"/>
            <a:ext cx="672479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1B442F-DD5D-406D-811E-6483D64E087E}"/>
              </a:ext>
            </a:extLst>
          </p:cNvPr>
          <p:cNvSpPr txBox="1"/>
          <p:nvPr/>
        </p:nvSpPr>
        <p:spPr>
          <a:xfrm>
            <a:off x="8867331" y="3901308"/>
            <a:ext cx="311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Cookies will take time to bake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4EADD-B5B3-46E7-9DD1-A51B9482A77F}"/>
              </a:ext>
            </a:extLst>
          </p:cNvPr>
          <p:cNvSpPr txBox="1"/>
          <p:nvPr/>
        </p:nvSpPr>
        <p:spPr>
          <a:xfrm>
            <a:off x="135223" y="2967335"/>
            <a:ext cx="1611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Customers come in to receive cookies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FA010-60F5-483C-BD7E-B5D751A9D64C}"/>
              </a:ext>
            </a:extLst>
          </p:cNvPr>
          <p:cNvSpPr txBox="1"/>
          <p:nvPr/>
        </p:nvSpPr>
        <p:spPr>
          <a:xfrm>
            <a:off x="8867330" y="1690688"/>
            <a:ext cx="1929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carry a limited number of cookies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EAB07-2CE1-43EF-8EA1-B733B21702C4}"/>
              </a:ext>
            </a:extLst>
          </p:cNvPr>
          <p:cNvSpPr txBox="1"/>
          <p:nvPr/>
        </p:nvSpPr>
        <p:spPr>
          <a:xfrm>
            <a:off x="5874954" y="6042026"/>
            <a:ext cx="1929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 moves to serve customers</a:t>
            </a:r>
          </a:p>
        </p:txBody>
      </p:sp>
    </p:spTree>
    <p:extLst>
      <p:ext uri="{BB962C8B-B14F-4D97-AF65-F5344CB8AC3E}">
        <p14:creationId xmlns:p14="http://schemas.microsoft.com/office/powerpoint/2010/main" val="3265570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30654FB3243140BD724CE40EAD18BB" ma:contentTypeVersion="13" ma:contentTypeDescription="Create a new document." ma:contentTypeScope="" ma:versionID="4b8b19c6c5f48965eef8dc159728fc00">
  <xsd:schema xmlns:xsd="http://www.w3.org/2001/XMLSchema" xmlns:xs="http://www.w3.org/2001/XMLSchema" xmlns:p="http://schemas.microsoft.com/office/2006/metadata/properties" xmlns:ns3="b9b37437-cf36-4bed-bb9e-a8818aa8c801" xmlns:ns4="4eb614fd-cefe-4642-8ea2-0af7587bf64c" targetNamespace="http://schemas.microsoft.com/office/2006/metadata/properties" ma:root="true" ma:fieldsID="d8aad8c9cd5b352c4c2bd770682d96f1" ns3:_="" ns4:_="">
    <xsd:import namespace="b9b37437-cf36-4bed-bb9e-a8818aa8c801"/>
    <xsd:import namespace="4eb614fd-cefe-4642-8ea2-0af7587bf64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b37437-cf36-4bed-bb9e-a8818aa8c8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b614fd-cefe-4642-8ea2-0af7587bf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CBD7D7-FD96-41A9-9990-91F0FD0E3D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b37437-cf36-4bed-bb9e-a8818aa8c801"/>
    <ds:schemaRef ds:uri="4eb614fd-cefe-4642-8ea2-0af7587bf6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10C553-EA8D-4B8E-A6DF-75BC549904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6E30CC-8F4B-4E23-AB60-130FC56D3CD1}">
  <ds:schemaRefs>
    <ds:schemaRef ds:uri="http://purl.org/dc/terms/"/>
    <ds:schemaRef ds:uri="b9b37437-cf36-4bed-bb9e-a8818aa8c801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4eb614fd-cefe-4642-8ea2-0af7587bf64c"/>
    <ds:schemaRef ds:uri="http://schemas.microsoft.com/office/2006/metadata/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30</Words>
  <Application>Microsoft Office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Dino Diner</vt:lpstr>
      <vt:lpstr>Concept</vt:lpstr>
      <vt:lpstr>Art Style</vt:lpstr>
      <vt:lpstr>Gameplay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Dino Diner</dc:title>
  <dc:creator>Spiller, Jared</dc:creator>
  <cp:lastModifiedBy>Spiller, Jared</cp:lastModifiedBy>
  <cp:revision>3</cp:revision>
  <dcterms:created xsi:type="dcterms:W3CDTF">2020-02-02T21:31:58Z</dcterms:created>
  <dcterms:modified xsi:type="dcterms:W3CDTF">2020-02-02T21:52:00Z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0x010100BE30654FB3243140BD724CE40EAD18BB</vt:lpwstr>
  </property>
</Properties>
</file>